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009999"/>
    <a:srgbClr val="00FFFF"/>
    <a:srgbClr val="FFA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60643-6F56-324D-9191-198CE0A42C01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80722-475A-8A41-A211-3F45BD228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29339</TotalTime>
  <Words>4089</Words>
  <Application>Microsoft Macintosh PowerPoint</Application>
  <PresentationFormat>On-screen Show (4:3)</PresentationFormat>
  <Paragraphs>782</Paragraphs>
  <Slides>87</Slides>
  <Notes>14</Notes>
  <HiddenSlides>12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Equity</vt:lpstr>
      <vt:lpstr>Image</vt:lpstr>
      <vt:lpstr>Updates on the  BOC E2M P4 Export Module, EU ENS, CO</vt:lpstr>
      <vt:lpstr>Agenda</vt:lpstr>
      <vt:lpstr>About</vt:lpstr>
      <vt:lpstr>InterCommerce . . networking to the World</vt:lpstr>
      <vt:lpstr>InterCommerce NOW Linked  to EU Customs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E2M Exports Implementation Schedule</vt:lpstr>
      <vt:lpstr>E2M Export System – Implementation Requisites</vt:lpstr>
      <vt:lpstr>CPRS for E2M Export Procedures</vt:lpstr>
      <vt:lpstr>CPRS for E2M Export Procedures</vt:lpstr>
      <vt:lpstr>CPRS for Exporters</vt:lpstr>
      <vt:lpstr>Mandatory Exporter CPRS Data (Partnership, Corporation)</vt:lpstr>
      <vt:lpstr>Exporter CPRS Mandatory Data (Individual)</vt:lpstr>
      <vt:lpstr>Recent Directives on Export Procedures</vt:lpstr>
      <vt:lpstr>BOC E2M Import Entry Workflow</vt:lpstr>
      <vt:lpstr>BOC E2M Export Declaration Workflow</vt:lpstr>
      <vt:lpstr>Slide 31</vt:lpstr>
      <vt:lpstr>BOC E2M Export Declaration/SAD</vt:lpstr>
      <vt:lpstr>Why NOT pay doc stamps via PASS5 ?</vt:lpstr>
      <vt:lpstr>Slide 34</vt:lpstr>
      <vt:lpstr>Slide 35</vt:lpstr>
      <vt:lpstr>Pilot Implementation of ‘AEDS’ at PEZA</vt:lpstr>
      <vt:lpstr>JMO 4-2010: PEZA and BOC</vt:lpstr>
      <vt:lpstr>Definition of Terms</vt:lpstr>
      <vt:lpstr>CDC Electronic Export Documentation</vt:lpstr>
      <vt:lpstr>CDC Electronic Export Documentation and E2M Export Declaration</vt:lpstr>
      <vt:lpstr>CDC Electronic Export Documentation</vt:lpstr>
      <vt:lpstr>JMO vs CMO</vt:lpstr>
      <vt:lpstr>Updates Summary – BOC E2M Exports</vt:lpstr>
      <vt:lpstr>APEC Self-Certification</vt:lpstr>
      <vt:lpstr>New Services in Q1 2011</vt:lpstr>
      <vt:lpstr>National Single Window NSW  Import Permit Processes</vt:lpstr>
      <vt:lpstr>Q &amp; A :</vt:lpstr>
      <vt:lpstr>WebCWS: Export Declaration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WebCWS: PEZA AEDS</vt:lpstr>
      <vt:lpstr>Slide 73</vt:lpstr>
      <vt:lpstr>Slide 74</vt:lpstr>
      <vt:lpstr>Slide 75</vt:lpstr>
      <vt:lpstr>Slide 76</vt:lpstr>
      <vt:lpstr>Slide 77</vt:lpstr>
      <vt:lpstr>Slide 78</vt:lpstr>
      <vt:lpstr>WebCWS: CDC Export Documentation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</vt:vector>
  </TitlesOfParts>
  <Company>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CCBI:  Automated Import Processes</dc:title>
  <dc:creator>Francis Lopez</dc:creator>
  <cp:lastModifiedBy>Francis Lopez</cp:lastModifiedBy>
  <cp:revision>105</cp:revision>
  <cp:lastPrinted>2011-02-02T00:11:41Z</cp:lastPrinted>
  <dcterms:created xsi:type="dcterms:W3CDTF">2011-03-14T01:46:12Z</dcterms:created>
  <dcterms:modified xsi:type="dcterms:W3CDTF">2011-03-14T01:46:33Z</dcterms:modified>
</cp:coreProperties>
</file>